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9144000" cy="6858000" type="letter"/>
  <p:notesSz cx="7010400" cy="92360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Objects="1">
      <p:cViewPr>
        <p:scale>
          <a:sx n="90" d="100"/>
          <a:sy n="90" d="100"/>
        </p:scale>
        <p:origin x="-2240" y="-68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163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2337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9415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9180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1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4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9681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46610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4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6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535114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174876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12932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59062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8863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3373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4175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6759E2-E63A-4516-AEE5-9C2FB9025A88}" type="datetimeFigureOut">
              <a:rPr lang="en-US" smtClean="0"/>
              <a:t>1/21/14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3968F3-C632-4483-A774-ED610C61FD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8885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Connector 8"/>
          <p:cNvCxnSpPr/>
          <p:nvPr/>
        </p:nvCxnSpPr>
        <p:spPr>
          <a:xfrm>
            <a:off x="2828925" y="0"/>
            <a:ext cx="9525" cy="6858000"/>
          </a:xfrm>
          <a:prstGeom prst="line">
            <a:avLst/>
          </a:prstGeom>
          <a:ln w="635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6317941" y="0"/>
            <a:ext cx="0" cy="6858000"/>
          </a:xfrm>
          <a:prstGeom prst="line">
            <a:avLst/>
          </a:prstGeom>
          <a:ln w="635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/>
          <p:cNvSpPr/>
          <p:nvPr/>
        </p:nvSpPr>
        <p:spPr>
          <a:xfrm>
            <a:off x="6493621" y="298832"/>
            <a:ext cx="2404914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36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Front of</a:t>
            </a:r>
          </a:p>
          <a:p>
            <a:pPr algn="ctr"/>
            <a:r>
              <a:rPr lang="en-US" sz="36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Brochure</a:t>
            </a:r>
            <a:endParaRPr lang="en-US" sz="3600" b="1" cap="all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505200" y="1898326"/>
            <a:ext cx="2209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Add Text Boxes and Images to Create Your Brochure.</a:t>
            </a:r>
          </a:p>
        </p:txBody>
      </p:sp>
    </p:spTree>
    <p:extLst>
      <p:ext uri="{BB962C8B-B14F-4D97-AF65-F5344CB8AC3E}">
        <p14:creationId xmlns:p14="http://schemas.microsoft.com/office/powerpoint/2010/main" val="33409064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Connector 8"/>
          <p:cNvCxnSpPr/>
          <p:nvPr/>
        </p:nvCxnSpPr>
        <p:spPr>
          <a:xfrm>
            <a:off x="2828925" y="0"/>
            <a:ext cx="9525" cy="6858000"/>
          </a:xfrm>
          <a:prstGeom prst="line">
            <a:avLst/>
          </a:prstGeom>
          <a:ln w="635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6324600" y="0"/>
            <a:ext cx="0" cy="6858000"/>
          </a:xfrm>
          <a:prstGeom prst="line">
            <a:avLst/>
          </a:prstGeom>
          <a:ln w="635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Rectangle 25"/>
          <p:cNvSpPr/>
          <p:nvPr/>
        </p:nvSpPr>
        <p:spPr>
          <a:xfrm>
            <a:off x="3067492" y="533399"/>
            <a:ext cx="3037583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/>
            <a:r>
              <a:rPr lang="en-US" sz="3600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Inside of </a:t>
            </a:r>
          </a:p>
          <a:p>
            <a:pPr algn="ctr"/>
            <a:r>
              <a:rPr lang="en-US" sz="3600" b="1" cap="all" spc="0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Brochure</a:t>
            </a:r>
            <a:endParaRPr lang="en-US" sz="3600" b="1" cap="all" spc="0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pic>
        <p:nvPicPr>
          <p:cNvPr id="2056" name="Picture 8" descr="Striped Tropical Fish Clip Art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909650" y="-26039763"/>
            <a:ext cx="2828925" cy="21431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2059" name="Picture 11" descr="Striped Tropical Fish Clip Art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062050" y="-25887363"/>
            <a:ext cx="2828925" cy="21431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TextBox 2"/>
          <p:cNvSpPr txBox="1"/>
          <p:nvPr/>
        </p:nvSpPr>
        <p:spPr>
          <a:xfrm>
            <a:off x="3223651" y="3962400"/>
            <a:ext cx="2876108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Delete the Grey Lines</a:t>
            </a:r>
          </a:p>
          <a:p>
            <a:r>
              <a:rPr lang="en-US" sz="2400" dirty="0" smtClean="0"/>
              <a:t>When You are </a:t>
            </a:r>
            <a:r>
              <a:rPr lang="en-US" sz="2400" dirty="0" err="1" smtClean="0"/>
              <a:t>DoneWith</a:t>
            </a:r>
            <a:r>
              <a:rPr lang="en-US" sz="2400" dirty="0" smtClean="0"/>
              <a:t> Your Brochure Layout.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918916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158</TotalTime>
  <Words>28</Words>
  <Application>Microsoft Macintosh PowerPoint</Application>
  <PresentationFormat>Letter Paper (8.5x11 in)</PresentationFormat>
  <Paragraphs>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Administrator</dc:creator>
  <cp:lastModifiedBy>5th Grade</cp:lastModifiedBy>
  <cp:revision>11</cp:revision>
  <cp:lastPrinted>2011-09-04T05:12:29Z</cp:lastPrinted>
  <dcterms:created xsi:type="dcterms:W3CDTF">2011-09-04T05:01:44Z</dcterms:created>
  <dcterms:modified xsi:type="dcterms:W3CDTF">2014-01-21T14:51:20Z</dcterms:modified>
</cp:coreProperties>
</file>

<file path=docProps/thumbnail.jpeg>
</file>